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1" saveSubsetFonts="1">
  <p:sldMasterIdLst>
    <p:sldMasterId id="2147483684" r:id="rId1"/>
  </p:sldMasterIdLst>
  <p:notesMasterIdLst>
    <p:notesMasterId r:id="rId17"/>
  </p:notesMasterIdLst>
  <p:sldIdLst>
    <p:sldId id="274" r:id="rId2"/>
    <p:sldId id="275" r:id="rId3"/>
    <p:sldId id="276" r:id="rId4"/>
    <p:sldId id="270" r:id="rId5"/>
    <p:sldId id="269" r:id="rId6"/>
    <p:sldId id="268" r:id="rId7"/>
    <p:sldId id="267" r:id="rId8"/>
    <p:sldId id="260" r:id="rId9"/>
    <p:sldId id="261" r:id="rId10"/>
    <p:sldId id="271" r:id="rId11"/>
    <p:sldId id="264" r:id="rId12"/>
    <p:sldId id="263" r:id="rId13"/>
    <p:sldId id="265" r:id="rId14"/>
    <p:sldId id="273" r:id="rId15"/>
    <p:sldId id="262" r:id="rId16"/>
  </p:sldIdLst>
  <p:sldSz cx="7315200" cy="7315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05FA58-D739-461A-B292-142D9602DF77}" v="35" dt="2025-06-03T20:20:41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8" autoAdjust="0"/>
    <p:restoredTop sz="65630" autoAdjust="0"/>
  </p:normalViewPr>
  <p:slideViewPr>
    <p:cSldViewPr snapToGrid="0">
      <p:cViewPr varScale="1">
        <p:scale>
          <a:sx n="60" d="100"/>
          <a:sy n="60" d="100"/>
        </p:scale>
        <p:origin x="47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50"/>
        <a:sy n="57" d="5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erzel" userId="7589e7352f30efdf" providerId="LiveId" clId="{B105FA58-D739-461A-B292-142D9602DF77}"/>
    <pc:docChg chg="undo custSel addSld delSld modSld sldOrd">
      <pc:chgData name="David Merzel" userId="7589e7352f30efdf" providerId="LiveId" clId="{B105FA58-D739-461A-B292-142D9602DF77}" dt="2025-06-03T20:20:41.951" v="425" actId="1076"/>
      <pc:docMkLst>
        <pc:docMk/>
      </pc:docMkLst>
      <pc:sldChg chg="del">
        <pc:chgData name="David Merzel" userId="7589e7352f30efdf" providerId="LiveId" clId="{B105FA58-D739-461A-B292-142D9602DF77}" dt="2025-06-03T18:43:45.177" v="63" actId="47"/>
        <pc:sldMkLst>
          <pc:docMk/>
          <pc:sldMk cId="2809094903" sldId="259"/>
        </pc:sldMkLst>
      </pc:sldChg>
      <pc:sldChg chg="modSp mod">
        <pc:chgData name="David Merzel" userId="7589e7352f30efdf" providerId="LiveId" clId="{B105FA58-D739-461A-B292-142D9602DF77}" dt="2025-06-03T20:09:44.953" v="310" actId="255"/>
        <pc:sldMkLst>
          <pc:docMk/>
          <pc:sldMk cId="3062826379" sldId="260"/>
        </pc:sldMkLst>
        <pc:spChg chg="mod">
          <ac:chgData name="David Merzel" userId="7589e7352f30efdf" providerId="LiveId" clId="{B105FA58-D739-461A-B292-142D9602DF77}" dt="2025-06-03T20:09:44.953" v="310" actId="255"/>
          <ac:spMkLst>
            <pc:docMk/>
            <pc:sldMk cId="3062826379" sldId="260"/>
            <ac:spMk id="22" creationId="{ACB9E51B-7269-41D6-DC3E-2D838039532C}"/>
          </ac:spMkLst>
        </pc:spChg>
        <pc:picChg chg="mod ord">
          <ac:chgData name="David Merzel" userId="7589e7352f30efdf" providerId="LiveId" clId="{B105FA58-D739-461A-B292-142D9602DF77}" dt="2025-06-03T18:41:33.449" v="55" actId="167"/>
          <ac:picMkLst>
            <pc:docMk/>
            <pc:sldMk cId="3062826379" sldId="260"/>
            <ac:picMk id="9" creationId="{7A255048-490D-D59D-4DF7-B982B54FC497}"/>
          </ac:picMkLst>
        </pc:picChg>
      </pc:sldChg>
      <pc:sldChg chg="modSp mod">
        <pc:chgData name="David Merzel" userId="7589e7352f30efdf" providerId="LiveId" clId="{B105FA58-D739-461A-B292-142D9602DF77}" dt="2025-06-03T20:11:11.362" v="324" actId="1035"/>
        <pc:sldMkLst>
          <pc:docMk/>
          <pc:sldMk cId="942193574" sldId="261"/>
        </pc:sldMkLst>
        <pc:spChg chg="mod">
          <ac:chgData name="David Merzel" userId="7589e7352f30efdf" providerId="LiveId" clId="{B105FA58-D739-461A-B292-142D9602DF77}" dt="2025-06-03T20:11:11.362" v="324" actId="1035"/>
          <ac:spMkLst>
            <pc:docMk/>
            <pc:sldMk cId="942193574" sldId="261"/>
            <ac:spMk id="11" creationId="{2915ADD4-2EF9-6C53-8338-FB24E15EA42C}"/>
          </ac:spMkLst>
        </pc:spChg>
        <pc:picChg chg="mod ord">
          <ac:chgData name="David Merzel" userId="7589e7352f30efdf" providerId="LiveId" clId="{B105FA58-D739-461A-B292-142D9602DF77}" dt="2025-06-03T18:41:08.532" v="50" actId="166"/>
          <ac:picMkLst>
            <pc:docMk/>
            <pc:sldMk cId="942193574" sldId="261"/>
            <ac:picMk id="4" creationId="{77F44C51-381F-EB20-29D8-2F129355F5C1}"/>
          </ac:picMkLst>
        </pc:picChg>
        <pc:picChg chg="mod">
          <ac:chgData name="David Merzel" userId="7589e7352f30efdf" providerId="LiveId" clId="{B105FA58-D739-461A-B292-142D9602DF77}" dt="2025-06-03T18:44:48.245" v="70" actId="14100"/>
          <ac:picMkLst>
            <pc:docMk/>
            <pc:sldMk cId="942193574" sldId="261"/>
            <ac:picMk id="8" creationId="{73EBC2D5-BD29-38AD-C9F7-C5EDE2AA0635}"/>
          </ac:picMkLst>
        </pc:picChg>
      </pc:sldChg>
      <pc:sldChg chg="addSp modSp mod">
        <pc:chgData name="David Merzel" userId="7589e7352f30efdf" providerId="LiveId" clId="{B105FA58-D739-461A-B292-142D9602DF77}" dt="2025-06-03T20:20:41.951" v="425" actId="1076"/>
        <pc:sldMkLst>
          <pc:docMk/>
          <pc:sldMk cId="1864385974" sldId="262"/>
        </pc:sldMkLst>
        <pc:spChg chg="add mod">
          <ac:chgData name="David Merzel" userId="7589e7352f30efdf" providerId="LiveId" clId="{B105FA58-D739-461A-B292-142D9602DF77}" dt="2025-06-03T20:20:26.209" v="420" actId="14100"/>
          <ac:spMkLst>
            <pc:docMk/>
            <pc:sldMk cId="1864385974" sldId="262"/>
            <ac:spMk id="2" creationId="{62556150-BA6F-4D85-8862-DEBBBAA2DB5F}"/>
          </ac:spMkLst>
        </pc:spChg>
        <pc:spChg chg="mod">
          <ac:chgData name="David Merzel" userId="7589e7352f30efdf" providerId="LiveId" clId="{B105FA58-D739-461A-B292-142D9602DF77}" dt="2025-06-03T20:20:39.820" v="424" actId="1076"/>
          <ac:spMkLst>
            <pc:docMk/>
            <pc:sldMk cId="1864385974" sldId="262"/>
            <ac:spMk id="17" creationId="{B46E0F95-C8CA-DB00-76F8-25A1928B9619}"/>
          </ac:spMkLst>
        </pc:spChg>
        <pc:picChg chg="mod">
          <ac:chgData name="David Merzel" userId="7589e7352f30efdf" providerId="LiveId" clId="{B105FA58-D739-461A-B292-142D9602DF77}" dt="2025-06-03T20:19:08.385" v="392" actId="1076"/>
          <ac:picMkLst>
            <pc:docMk/>
            <pc:sldMk cId="1864385974" sldId="262"/>
            <ac:picMk id="18" creationId="{F2822A39-7AF9-1F97-1B5B-83CE47EC808E}"/>
          </ac:picMkLst>
        </pc:picChg>
        <pc:picChg chg="mod">
          <ac:chgData name="David Merzel" userId="7589e7352f30efdf" providerId="LiveId" clId="{B105FA58-D739-461A-B292-142D9602DF77}" dt="2025-06-03T20:20:41.951" v="425" actId="1076"/>
          <ac:picMkLst>
            <pc:docMk/>
            <pc:sldMk cId="1864385974" sldId="262"/>
            <ac:picMk id="1026" creationId="{F4041D45-D21D-4055-66EB-D293698075D6}"/>
          </ac:picMkLst>
        </pc:picChg>
      </pc:sldChg>
      <pc:sldChg chg="addSp delSp modSp mod">
        <pc:chgData name="David Merzel" userId="7589e7352f30efdf" providerId="LiveId" clId="{B105FA58-D739-461A-B292-142D9602DF77}" dt="2025-06-03T20:10:25.491" v="314" actId="255"/>
        <pc:sldMkLst>
          <pc:docMk/>
          <pc:sldMk cId="390044371" sldId="263"/>
        </pc:sldMkLst>
        <pc:spChg chg="mod">
          <ac:chgData name="David Merzel" userId="7589e7352f30efdf" providerId="LiveId" clId="{B105FA58-D739-461A-B292-142D9602DF77}" dt="2025-06-03T20:10:25.491" v="314" actId="255"/>
          <ac:spMkLst>
            <pc:docMk/>
            <pc:sldMk cId="390044371" sldId="263"/>
            <ac:spMk id="22" creationId="{C07B0243-6BEB-23BB-6F8F-4CBAE6D93D18}"/>
          </ac:spMkLst>
        </pc:spChg>
        <pc:graphicFrameChg chg="add del modGraphic">
          <ac:chgData name="David Merzel" userId="7589e7352f30efdf" providerId="LiveId" clId="{B105FA58-D739-461A-B292-142D9602DF77}" dt="2025-06-03T20:10:17.767" v="313" actId="478"/>
          <ac:graphicFrameMkLst>
            <pc:docMk/>
            <pc:sldMk cId="390044371" sldId="263"/>
            <ac:graphicFrameMk id="8" creationId="{94E96E7D-481E-BCFA-7FB6-3D4366125667}"/>
          </ac:graphicFrameMkLst>
        </pc:graphicFrameChg>
        <pc:picChg chg="mod">
          <ac:chgData name="David Merzel" userId="7589e7352f30efdf" providerId="LiveId" clId="{B105FA58-D739-461A-B292-142D9602DF77}" dt="2025-06-03T18:40:46.889" v="46" actId="1076"/>
          <ac:picMkLst>
            <pc:docMk/>
            <pc:sldMk cId="390044371" sldId="263"/>
            <ac:picMk id="6" creationId="{088F5214-10ED-625A-588D-08DC7F2A7256}"/>
          </ac:picMkLst>
        </pc:picChg>
      </pc:sldChg>
      <pc:sldChg chg="modSp mod">
        <pc:chgData name="David Merzel" userId="7589e7352f30efdf" providerId="LiveId" clId="{B105FA58-D739-461A-B292-142D9602DF77}" dt="2025-06-03T20:10:10.575" v="311" actId="255"/>
        <pc:sldMkLst>
          <pc:docMk/>
          <pc:sldMk cId="1869865418" sldId="264"/>
        </pc:sldMkLst>
        <pc:spChg chg="mod">
          <ac:chgData name="David Merzel" userId="7589e7352f30efdf" providerId="LiveId" clId="{B105FA58-D739-461A-B292-142D9602DF77}" dt="2025-06-03T20:10:10.575" v="311" actId="255"/>
          <ac:spMkLst>
            <pc:docMk/>
            <pc:sldMk cId="1869865418" sldId="264"/>
            <ac:spMk id="11" creationId="{0E5C9BF8-4253-7B1A-6725-918BF27D8B18}"/>
          </ac:spMkLst>
        </pc:spChg>
      </pc:sldChg>
      <pc:sldChg chg="modSp mod">
        <pc:chgData name="David Merzel" userId="7589e7352f30efdf" providerId="LiveId" clId="{B105FA58-D739-461A-B292-142D9602DF77}" dt="2025-06-03T20:10:45.702" v="319" actId="1076"/>
        <pc:sldMkLst>
          <pc:docMk/>
          <pc:sldMk cId="1645933901" sldId="265"/>
        </pc:sldMkLst>
        <pc:spChg chg="mod">
          <ac:chgData name="David Merzel" userId="7589e7352f30efdf" providerId="LiveId" clId="{B105FA58-D739-461A-B292-142D9602DF77}" dt="2025-06-03T20:10:41.727" v="318" actId="6549"/>
          <ac:spMkLst>
            <pc:docMk/>
            <pc:sldMk cId="1645933901" sldId="265"/>
            <ac:spMk id="11" creationId="{94B79FFF-2760-0B51-7EB5-FE78E651BD24}"/>
          </ac:spMkLst>
        </pc:spChg>
        <pc:spChg chg="mod">
          <ac:chgData name="David Merzel" userId="7589e7352f30efdf" providerId="LiveId" clId="{B105FA58-D739-461A-B292-142D9602DF77}" dt="2025-06-03T20:10:45.702" v="319" actId="1076"/>
          <ac:spMkLst>
            <pc:docMk/>
            <pc:sldMk cId="1645933901" sldId="265"/>
            <ac:spMk id="19" creationId="{A78580DC-E4FD-F38E-EA32-63AF5D4C07D3}"/>
          </ac:spMkLst>
        </pc:spChg>
        <pc:picChg chg="mod">
          <ac:chgData name="David Merzel" userId="7589e7352f30efdf" providerId="LiveId" clId="{B105FA58-D739-461A-B292-142D9602DF77}" dt="2025-06-03T18:43:06.577" v="62" actId="1076"/>
          <ac:picMkLst>
            <pc:docMk/>
            <pc:sldMk cId="1645933901" sldId="265"/>
            <ac:picMk id="9" creationId="{618A9764-37D2-5891-F272-5507F291D6F8}"/>
          </ac:picMkLst>
        </pc:picChg>
        <pc:picChg chg="mod">
          <ac:chgData name="David Merzel" userId="7589e7352f30efdf" providerId="LiveId" clId="{B105FA58-D739-461A-B292-142D9602DF77}" dt="2025-06-03T18:40:24.090" v="41" actId="1076"/>
          <ac:picMkLst>
            <pc:docMk/>
            <pc:sldMk cId="1645933901" sldId="265"/>
            <ac:picMk id="17" creationId="{4CE3C8C6-BA52-B6C0-AE56-F1DE66C790DE}"/>
          </ac:picMkLst>
        </pc:picChg>
      </pc:sldChg>
      <pc:sldChg chg="del">
        <pc:chgData name="David Merzel" userId="7589e7352f30efdf" providerId="LiveId" clId="{B105FA58-D739-461A-B292-142D9602DF77}" dt="2025-06-03T20:06:09.013" v="288" actId="47"/>
        <pc:sldMkLst>
          <pc:docMk/>
          <pc:sldMk cId="2417063203" sldId="266"/>
        </pc:sldMkLst>
      </pc:sldChg>
      <pc:sldChg chg="addSp delSp modSp mod">
        <pc:chgData name="David Merzel" userId="7589e7352f30efdf" providerId="LiveId" clId="{B105FA58-D739-461A-B292-142D9602DF77}" dt="2025-06-03T20:07:03.922" v="292" actId="6549"/>
        <pc:sldMkLst>
          <pc:docMk/>
          <pc:sldMk cId="2571185802" sldId="267"/>
        </pc:sldMkLst>
        <pc:spChg chg="add mod">
          <ac:chgData name="David Merzel" userId="7589e7352f30efdf" providerId="LiveId" clId="{B105FA58-D739-461A-B292-142D9602DF77}" dt="2025-06-03T20:07:03.922" v="292" actId="6549"/>
          <ac:spMkLst>
            <pc:docMk/>
            <pc:sldMk cId="2571185802" sldId="267"/>
            <ac:spMk id="2" creationId="{2EABEBF0-8C4F-7E06-F80E-D78E954A3B39}"/>
          </ac:spMkLst>
        </pc:spChg>
        <pc:spChg chg="del">
          <ac:chgData name="David Merzel" userId="7589e7352f30efdf" providerId="LiveId" clId="{B105FA58-D739-461A-B292-142D9602DF77}" dt="2025-06-03T20:06:12.445" v="289" actId="478"/>
          <ac:spMkLst>
            <pc:docMk/>
            <pc:sldMk cId="2571185802" sldId="267"/>
            <ac:spMk id="6" creationId="{B827690E-D4E0-4A0A-BF4F-E179402C9CC7}"/>
          </ac:spMkLst>
        </pc:spChg>
      </pc:sldChg>
      <pc:sldChg chg="addSp delSp modSp mod">
        <pc:chgData name="David Merzel" userId="7589e7352f30efdf" providerId="LiveId" clId="{B105FA58-D739-461A-B292-142D9602DF77}" dt="2025-06-03T20:18:06.404" v="389"/>
        <pc:sldMkLst>
          <pc:docMk/>
          <pc:sldMk cId="1198244760" sldId="268"/>
        </pc:sldMkLst>
        <pc:spChg chg="add del mod">
          <ac:chgData name="David Merzel" userId="7589e7352f30efdf" providerId="LiveId" clId="{B105FA58-D739-461A-B292-142D9602DF77}" dt="2025-06-03T18:44:21.504" v="66" actId="478"/>
          <ac:spMkLst>
            <pc:docMk/>
            <pc:sldMk cId="1198244760" sldId="268"/>
            <ac:spMk id="2" creationId="{F9C1FDF0-7DA1-8DC8-4770-B791CAABD450}"/>
          </ac:spMkLst>
        </pc:spChg>
        <pc:spChg chg="del">
          <ac:chgData name="David Merzel" userId="7589e7352f30efdf" providerId="LiveId" clId="{B105FA58-D739-461A-B292-142D9602DF77}" dt="2025-06-03T18:44:08.062" v="65" actId="478"/>
          <ac:spMkLst>
            <pc:docMk/>
            <pc:sldMk cId="1198244760" sldId="268"/>
            <ac:spMk id="3" creationId="{DE3D5CAF-1316-15CF-7EBC-5ED2D2237CCB}"/>
          </ac:spMkLst>
        </pc:spChg>
        <pc:spChg chg="add del mod">
          <ac:chgData name="David Merzel" userId="7589e7352f30efdf" providerId="LiveId" clId="{B105FA58-D739-461A-B292-142D9602DF77}" dt="2025-06-03T20:04:38.013" v="283" actId="478"/>
          <ac:spMkLst>
            <pc:docMk/>
            <pc:sldMk cId="1198244760" sldId="268"/>
            <ac:spMk id="4" creationId="{49ECB56B-8C74-6215-882B-FD35C466F431}"/>
          </ac:spMkLst>
        </pc:spChg>
        <pc:spChg chg="add mod">
          <ac:chgData name="David Merzel" userId="7589e7352f30efdf" providerId="LiveId" clId="{B105FA58-D739-461A-B292-142D9602DF77}" dt="2025-06-03T20:05:03.322" v="285"/>
          <ac:spMkLst>
            <pc:docMk/>
            <pc:sldMk cId="1198244760" sldId="268"/>
            <ac:spMk id="6" creationId="{6FF34999-0E08-EC4F-E6AE-D43ACE85EBE6}"/>
          </ac:spMkLst>
        </pc:spChg>
        <pc:spChg chg="add del mod">
          <ac:chgData name="David Merzel" userId="7589e7352f30efdf" providerId="LiveId" clId="{B105FA58-D739-461A-B292-142D9602DF77}" dt="2025-06-03T20:18:05.427" v="388" actId="478"/>
          <ac:spMkLst>
            <pc:docMk/>
            <pc:sldMk cId="1198244760" sldId="268"/>
            <ac:spMk id="7" creationId="{EFE844F5-4C88-006F-0745-D3D2C4279586}"/>
          </ac:spMkLst>
        </pc:spChg>
        <pc:spChg chg="add mod">
          <ac:chgData name="David Merzel" userId="7589e7352f30efdf" providerId="LiveId" clId="{B105FA58-D739-461A-B292-142D9602DF77}" dt="2025-06-03T20:18:06.404" v="389"/>
          <ac:spMkLst>
            <pc:docMk/>
            <pc:sldMk cId="1198244760" sldId="268"/>
            <ac:spMk id="8" creationId="{75D933D1-1D20-146B-246D-BE7BACCD89C2}"/>
          </ac:spMkLst>
        </pc:spChg>
        <pc:picChg chg="mod">
          <ac:chgData name="David Merzel" userId="7589e7352f30efdf" providerId="LiveId" clId="{B105FA58-D739-461A-B292-142D9602DF77}" dt="2025-06-03T20:05:18.609" v="287" actId="1076"/>
          <ac:picMkLst>
            <pc:docMk/>
            <pc:sldMk cId="1198244760" sldId="268"/>
            <ac:picMk id="5" creationId="{29AAAC3B-84C6-A2F3-D706-4FB5DED00B70}"/>
          </ac:picMkLst>
        </pc:picChg>
      </pc:sldChg>
      <pc:sldChg chg="addSp delSp modSp mod">
        <pc:chgData name="David Merzel" userId="7589e7352f30efdf" providerId="LiveId" clId="{B105FA58-D739-461A-B292-142D9602DF77}" dt="2025-06-03T20:02:30.286" v="268" actId="255"/>
        <pc:sldMkLst>
          <pc:docMk/>
          <pc:sldMk cId="1601535096" sldId="269"/>
        </pc:sldMkLst>
        <pc:spChg chg="mod">
          <ac:chgData name="David Merzel" userId="7589e7352f30efdf" providerId="LiveId" clId="{B105FA58-D739-461A-B292-142D9602DF77}" dt="2025-06-03T20:02:30.286" v="268" actId="255"/>
          <ac:spMkLst>
            <pc:docMk/>
            <pc:sldMk cId="1601535096" sldId="269"/>
            <ac:spMk id="6" creationId="{F986A723-919B-7766-1318-B6AF6F0CE047}"/>
          </ac:spMkLst>
        </pc:spChg>
        <pc:picChg chg="add mod">
          <ac:chgData name="David Merzel" userId="7589e7352f30efdf" providerId="LiveId" clId="{B105FA58-D739-461A-B292-142D9602DF77}" dt="2025-06-03T18:30:46.273" v="2" actId="1076"/>
          <ac:picMkLst>
            <pc:docMk/>
            <pc:sldMk cId="1601535096" sldId="269"/>
            <ac:picMk id="3" creationId="{78FD5DA9-A4C2-9F94-D9E2-48C75CEF74EC}"/>
          </ac:picMkLst>
        </pc:picChg>
        <pc:picChg chg="del">
          <ac:chgData name="David Merzel" userId="7589e7352f30efdf" providerId="LiveId" clId="{B105FA58-D739-461A-B292-142D9602DF77}" dt="2025-06-03T18:30:07.492" v="0" actId="478"/>
          <ac:picMkLst>
            <pc:docMk/>
            <pc:sldMk cId="1601535096" sldId="269"/>
            <ac:picMk id="5" creationId="{30285FC6-8015-54A1-5CE3-AF4639F7B40B}"/>
          </ac:picMkLst>
        </pc:picChg>
      </pc:sldChg>
      <pc:sldChg chg="addSp delSp modSp mod ord">
        <pc:chgData name="David Merzel" userId="7589e7352f30efdf" providerId="LiveId" clId="{B105FA58-D739-461A-B292-142D9602DF77}" dt="2025-06-03T20:17:45.335" v="386"/>
        <pc:sldMkLst>
          <pc:docMk/>
          <pc:sldMk cId="1679861336" sldId="270"/>
        </pc:sldMkLst>
        <pc:spChg chg="add del mod">
          <ac:chgData name="David Merzel" userId="7589e7352f30efdf" providerId="LiveId" clId="{B105FA58-D739-461A-B292-142D9602DF77}" dt="2025-06-03T19:54:24.574" v="180" actId="478"/>
          <ac:spMkLst>
            <pc:docMk/>
            <pc:sldMk cId="1679861336" sldId="270"/>
            <ac:spMk id="3" creationId="{2A14361C-6E89-8C8A-084D-7AAD4FC9FC23}"/>
          </ac:spMkLst>
        </pc:spChg>
        <pc:spChg chg="add mod">
          <ac:chgData name="David Merzel" userId="7589e7352f30efdf" providerId="LiveId" clId="{B105FA58-D739-461A-B292-142D9602DF77}" dt="2025-06-03T20:17:07.529" v="383" actId="14100"/>
          <ac:spMkLst>
            <pc:docMk/>
            <pc:sldMk cId="1679861336" sldId="270"/>
            <ac:spMk id="4" creationId="{2324090D-7086-31E0-7030-8A0A001EA407}"/>
          </ac:spMkLst>
        </pc:spChg>
        <pc:spChg chg="add mod">
          <ac:chgData name="David Merzel" userId="7589e7352f30efdf" providerId="LiveId" clId="{B105FA58-D739-461A-B292-142D9602DF77}" dt="2025-06-03T20:17:45.335" v="386"/>
          <ac:spMkLst>
            <pc:docMk/>
            <pc:sldMk cId="1679861336" sldId="270"/>
            <ac:spMk id="6" creationId="{DBB7DAFB-26D0-22F0-4E05-D96CDAFD9D67}"/>
          </ac:spMkLst>
        </pc:spChg>
        <pc:spChg chg="del">
          <ac:chgData name="David Merzel" userId="7589e7352f30efdf" providerId="LiveId" clId="{B105FA58-D739-461A-B292-142D9602DF77}" dt="2025-06-03T19:54:11.402" v="175" actId="478"/>
          <ac:spMkLst>
            <pc:docMk/>
            <pc:sldMk cId="1679861336" sldId="270"/>
            <ac:spMk id="9" creationId="{9C194EA0-F694-D7EF-C081-BC39A2E52DD8}"/>
          </ac:spMkLst>
        </pc:spChg>
        <pc:spChg chg="del mod">
          <ac:chgData name="David Merzel" userId="7589e7352f30efdf" providerId="LiveId" clId="{B105FA58-D739-461A-B292-142D9602DF77}" dt="2025-06-03T20:17:44.473" v="385" actId="478"/>
          <ac:spMkLst>
            <pc:docMk/>
            <pc:sldMk cId="1679861336" sldId="270"/>
            <ac:spMk id="14" creationId="{28DCA406-6E19-32D1-9B6A-9D319C34B889}"/>
          </ac:spMkLst>
        </pc:spChg>
        <pc:picChg chg="mod">
          <ac:chgData name="David Merzel" userId="7589e7352f30efdf" providerId="LiveId" clId="{B105FA58-D739-461A-B292-142D9602DF77}" dt="2025-06-03T20:17:12.363" v="384" actId="1076"/>
          <ac:picMkLst>
            <pc:docMk/>
            <pc:sldMk cId="1679861336" sldId="270"/>
            <ac:picMk id="5" creationId="{9EA38B81-91B4-E486-F30E-E1A12D75E497}"/>
          </ac:picMkLst>
        </pc:picChg>
      </pc:sldChg>
      <pc:sldChg chg="modSp mod">
        <pc:chgData name="David Merzel" userId="7589e7352f30efdf" providerId="LiveId" clId="{B105FA58-D739-461A-B292-142D9602DF77}" dt="2025-06-03T20:12:29.417" v="325" actId="1036"/>
        <pc:sldMkLst>
          <pc:docMk/>
          <pc:sldMk cId="1738773426" sldId="271"/>
        </pc:sldMkLst>
        <pc:spChg chg="mod">
          <ac:chgData name="David Merzel" userId="7589e7352f30efdf" providerId="LiveId" clId="{B105FA58-D739-461A-B292-142D9602DF77}" dt="2025-06-03T20:12:29.417" v="325" actId="1036"/>
          <ac:spMkLst>
            <pc:docMk/>
            <pc:sldMk cId="1738773426" sldId="271"/>
            <ac:spMk id="6" creationId="{A5DAB8EB-21FE-E8F8-7A3F-444E92DB024C}"/>
          </ac:spMkLst>
        </pc:spChg>
      </pc:sldChg>
      <pc:sldChg chg="addSp delSp modSp del mod">
        <pc:chgData name="David Merzel" userId="7589e7352f30efdf" providerId="LiveId" clId="{B105FA58-D739-461A-B292-142D9602DF77}" dt="2025-06-03T18:39:39.767" v="36" actId="47"/>
        <pc:sldMkLst>
          <pc:docMk/>
          <pc:sldMk cId="4087790281" sldId="272"/>
        </pc:sldMkLst>
        <pc:picChg chg="add mod">
          <ac:chgData name="David Merzel" userId="7589e7352f30efdf" providerId="LiveId" clId="{B105FA58-D739-461A-B292-142D9602DF77}" dt="2025-06-03T18:32:12.022" v="11" actId="1076"/>
          <ac:picMkLst>
            <pc:docMk/>
            <pc:sldMk cId="4087790281" sldId="272"/>
            <ac:picMk id="4" creationId="{42520978-75B0-AD71-ADFE-9AA1A5D4C2F4}"/>
          </ac:picMkLst>
        </pc:picChg>
        <pc:picChg chg="del">
          <ac:chgData name="David Merzel" userId="7589e7352f30efdf" providerId="LiveId" clId="{B105FA58-D739-461A-B292-142D9602DF77}" dt="2025-06-03T18:31:28.614" v="9" actId="478"/>
          <ac:picMkLst>
            <pc:docMk/>
            <pc:sldMk cId="4087790281" sldId="272"/>
            <ac:picMk id="7" creationId="{B2021096-C052-5154-B9DC-D6687B38084D}"/>
          </ac:picMkLst>
        </pc:picChg>
        <pc:picChg chg="add mod">
          <ac:chgData name="David Merzel" userId="7589e7352f30efdf" providerId="LiveId" clId="{B105FA58-D739-461A-B292-142D9602DF77}" dt="2025-06-03T18:32:29.295" v="13" actId="1076"/>
          <ac:picMkLst>
            <pc:docMk/>
            <pc:sldMk cId="4087790281" sldId="272"/>
            <ac:picMk id="8" creationId="{F133D3DE-EBC1-FC3E-997F-DE615E6EC840}"/>
          </ac:picMkLst>
        </pc:picChg>
      </pc:sldChg>
      <pc:sldChg chg="addSp delSp modSp new mod">
        <pc:chgData name="David Merzel" userId="7589e7352f30efdf" providerId="LiveId" clId="{B105FA58-D739-461A-B292-142D9602DF77}" dt="2025-06-03T20:14:42.160" v="342" actId="255"/>
        <pc:sldMkLst>
          <pc:docMk/>
          <pc:sldMk cId="1258705181" sldId="273"/>
        </pc:sldMkLst>
        <pc:spChg chg="del">
          <ac:chgData name="David Merzel" userId="7589e7352f30efdf" providerId="LiveId" clId="{B105FA58-D739-461A-B292-142D9602DF77}" dt="2025-06-03T18:32:45.043" v="15" actId="478"/>
          <ac:spMkLst>
            <pc:docMk/>
            <pc:sldMk cId="1258705181" sldId="273"/>
            <ac:spMk id="2" creationId="{ACBFFCF3-77A0-487D-66C9-98242FCA156E}"/>
          </ac:spMkLst>
        </pc:spChg>
        <pc:spChg chg="del">
          <ac:chgData name="David Merzel" userId="7589e7352f30efdf" providerId="LiveId" clId="{B105FA58-D739-461A-B292-142D9602DF77}" dt="2025-06-03T18:32:45.043" v="15" actId="478"/>
          <ac:spMkLst>
            <pc:docMk/>
            <pc:sldMk cId="1258705181" sldId="273"/>
            <ac:spMk id="3" creationId="{FE556710-6996-06FF-3BC5-208C4EEABBB6}"/>
          </ac:spMkLst>
        </pc:spChg>
        <pc:spChg chg="add mod">
          <ac:chgData name="David Merzel" userId="7589e7352f30efdf" providerId="LiveId" clId="{B105FA58-D739-461A-B292-142D9602DF77}" dt="2025-06-03T20:14:42.160" v="342" actId="255"/>
          <ac:spMkLst>
            <pc:docMk/>
            <pc:sldMk cId="1258705181" sldId="273"/>
            <ac:spMk id="4" creationId="{7666DA16-2340-2025-51A5-EB176BA4BAEA}"/>
          </ac:spMkLst>
        </pc:spChg>
        <pc:spChg chg="add mod">
          <ac:chgData name="David Merzel" userId="7589e7352f30efdf" providerId="LiveId" clId="{B105FA58-D739-461A-B292-142D9602DF77}" dt="2025-06-03T20:14:10.348" v="339" actId="1076"/>
          <ac:spMkLst>
            <pc:docMk/>
            <pc:sldMk cId="1258705181" sldId="273"/>
            <ac:spMk id="5" creationId="{2989D25F-6FFF-1215-290A-BE9D2ED0A93E}"/>
          </ac:spMkLst>
        </pc:spChg>
        <pc:picChg chg="add mod">
          <ac:chgData name="David Merzel" userId="7589e7352f30efdf" providerId="LiveId" clId="{B105FA58-D739-461A-B292-142D9602DF77}" dt="2025-06-03T20:13:59.410" v="334" actId="1076"/>
          <ac:picMkLst>
            <pc:docMk/>
            <pc:sldMk cId="1258705181" sldId="273"/>
            <ac:picMk id="7" creationId="{786329A8-1ACA-AA6C-AFE1-9C540E1B85A1}"/>
          </ac:picMkLst>
        </pc:picChg>
        <pc:picChg chg="add mod">
          <ac:chgData name="David Merzel" userId="7589e7352f30efdf" providerId="LiveId" clId="{B105FA58-D739-461A-B292-142D9602DF77}" dt="2025-06-03T20:14:04.995" v="336" actId="1076"/>
          <ac:picMkLst>
            <pc:docMk/>
            <pc:sldMk cId="1258705181" sldId="273"/>
            <ac:picMk id="8" creationId="{03C1E34B-D14E-1D1E-85E8-F49822691654}"/>
          </ac:picMkLst>
        </pc:picChg>
        <pc:picChg chg="add mod">
          <ac:chgData name="David Merzel" userId="7589e7352f30efdf" providerId="LiveId" clId="{B105FA58-D739-461A-B292-142D9602DF77}" dt="2025-06-03T20:14:01.915" v="335" actId="1076"/>
          <ac:picMkLst>
            <pc:docMk/>
            <pc:sldMk cId="1258705181" sldId="273"/>
            <ac:picMk id="9" creationId="{F5F90D7F-B82F-9092-02F9-D656D8386D4C}"/>
          </ac:picMkLst>
        </pc:picChg>
        <pc:picChg chg="add del mod">
          <ac:chgData name="David Merzel" userId="7589e7352f30efdf" providerId="LiveId" clId="{B105FA58-D739-461A-B292-142D9602DF77}" dt="2025-06-03T20:13:56.863" v="333" actId="478"/>
          <ac:picMkLst>
            <pc:docMk/>
            <pc:sldMk cId="1258705181" sldId="273"/>
            <ac:picMk id="10" creationId="{CA0CBFDF-D00A-1786-F1E0-287404594C71}"/>
          </ac:picMkLst>
        </pc:picChg>
      </pc:sldChg>
      <pc:sldChg chg="addSp delSp modSp add mod">
        <pc:chgData name="David Merzel" userId="7589e7352f30efdf" providerId="LiveId" clId="{B105FA58-D739-461A-B292-142D9602DF77}" dt="2025-06-03T20:16:15.900" v="370" actId="14100"/>
        <pc:sldMkLst>
          <pc:docMk/>
          <pc:sldMk cId="2561460413" sldId="274"/>
        </pc:sldMkLst>
        <pc:spChg chg="add del">
          <ac:chgData name="David Merzel" userId="7589e7352f30efdf" providerId="LiveId" clId="{B105FA58-D739-461A-B292-142D9602DF77}" dt="2025-06-03T19:06:26.317" v="96" actId="478"/>
          <ac:spMkLst>
            <pc:docMk/>
            <pc:sldMk cId="2561460413" sldId="274"/>
            <ac:spMk id="3" creationId="{23724C11-3F72-9652-798A-871A001EAC92}"/>
          </ac:spMkLst>
        </pc:spChg>
        <pc:spChg chg="add del">
          <ac:chgData name="David Merzel" userId="7589e7352f30efdf" providerId="LiveId" clId="{B105FA58-D739-461A-B292-142D9602DF77}" dt="2025-06-03T19:06:45.764" v="98" actId="478"/>
          <ac:spMkLst>
            <pc:docMk/>
            <pc:sldMk cId="2561460413" sldId="274"/>
            <ac:spMk id="6" creationId="{E352CDDC-355F-19E3-0229-C81FF7876639}"/>
          </ac:spMkLst>
        </pc:spChg>
        <pc:spChg chg="mod">
          <ac:chgData name="David Merzel" userId="7589e7352f30efdf" providerId="LiveId" clId="{B105FA58-D739-461A-B292-142D9602DF77}" dt="2025-06-03T20:14:58.997" v="351" actId="20577"/>
          <ac:spMkLst>
            <pc:docMk/>
            <pc:sldMk cId="2561460413" sldId="274"/>
            <ac:spMk id="9" creationId="{34CFB186-0189-1850-B764-7BB2767ACE1D}"/>
          </ac:spMkLst>
        </pc:spChg>
        <pc:spChg chg="add mod">
          <ac:chgData name="David Merzel" userId="7589e7352f30efdf" providerId="LiveId" clId="{B105FA58-D739-461A-B292-142D9602DF77}" dt="2025-06-03T19:59:44.283" v="253"/>
          <ac:spMkLst>
            <pc:docMk/>
            <pc:sldMk cId="2561460413" sldId="274"/>
            <ac:spMk id="11" creationId="{AEF7CC3B-E795-7998-A71F-F134A267039D}"/>
          </ac:spMkLst>
        </pc:spChg>
        <pc:spChg chg="del mod">
          <ac:chgData name="David Merzel" userId="7589e7352f30efdf" providerId="LiveId" clId="{B105FA58-D739-461A-B292-142D9602DF77}" dt="2025-06-03T19:59:26.164" v="248" actId="478"/>
          <ac:spMkLst>
            <pc:docMk/>
            <pc:sldMk cId="2561460413" sldId="274"/>
            <ac:spMk id="14" creationId="{03CEF68A-D968-10A4-8CFD-0BC487398277}"/>
          </ac:spMkLst>
        </pc:spChg>
        <pc:picChg chg="del mod">
          <ac:chgData name="David Merzel" userId="7589e7352f30efdf" providerId="LiveId" clId="{B105FA58-D739-461A-B292-142D9602DF77}" dt="2025-06-03T19:00:54.280" v="94" actId="478"/>
          <ac:picMkLst>
            <pc:docMk/>
            <pc:sldMk cId="2561460413" sldId="274"/>
            <ac:picMk id="5" creationId="{DAF8857C-FACA-B268-E239-6C85F44B6C6E}"/>
          </ac:picMkLst>
        </pc:picChg>
        <pc:picChg chg="add mod">
          <ac:chgData name="David Merzel" userId="7589e7352f30efdf" providerId="LiveId" clId="{B105FA58-D739-461A-B292-142D9602DF77}" dt="2025-06-03T20:16:15.900" v="370" actId="14100"/>
          <ac:picMkLst>
            <pc:docMk/>
            <pc:sldMk cId="2561460413" sldId="274"/>
            <ac:picMk id="10" creationId="{C983F88E-F40D-0588-B21D-D01162AF0B5D}"/>
          </ac:picMkLst>
        </pc:picChg>
      </pc:sldChg>
      <pc:sldChg chg="addSp delSp modSp add mod">
        <pc:chgData name="David Merzel" userId="7589e7352f30efdf" providerId="LiveId" clId="{B105FA58-D739-461A-B292-142D9602DF77}" dt="2025-06-03T20:16:07.419" v="369" actId="1076"/>
        <pc:sldMkLst>
          <pc:docMk/>
          <pc:sldMk cId="2633905253" sldId="275"/>
        </pc:sldMkLst>
        <pc:spChg chg="add mod">
          <ac:chgData name="David Merzel" userId="7589e7352f30efdf" providerId="LiveId" clId="{B105FA58-D739-461A-B292-142D9602DF77}" dt="2025-06-03T20:15:18.220" v="365" actId="14100"/>
          <ac:spMkLst>
            <pc:docMk/>
            <pc:sldMk cId="2633905253" sldId="275"/>
            <ac:spMk id="2" creationId="{A34FB414-067C-54BD-AEDC-A922C7328AA2}"/>
          </ac:spMkLst>
        </pc:spChg>
        <pc:spChg chg="add mod">
          <ac:chgData name="David Merzel" userId="7589e7352f30efdf" providerId="LiveId" clId="{B105FA58-D739-461A-B292-142D9602DF77}" dt="2025-06-03T19:58:28.801" v="236" actId="1076"/>
          <ac:spMkLst>
            <pc:docMk/>
            <pc:sldMk cId="2633905253" sldId="275"/>
            <ac:spMk id="5" creationId="{B8D59AC1-B51B-77B1-18AA-C6326C9E657E}"/>
          </ac:spMkLst>
        </pc:spChg>
        <pc:spChg chg="del">
          <ac:chgData name="David Merzel" userId="7589e7352f30efdf" providerId="LiveId" clId="{B105FA58-D739-461A-B292-142D9602DF77}" dt="2025-06-03T19:41:24.140" v="119" actId="478"/>
          <ac:spMkLst>
            <pc:docMk/>
            <pc:sldMk cId="2633905253" sldId="275"/>
            <ac:spMk id="9" creationId="{35913852-3575-F3BC-0982-233ABBE7C93E}"/>
          </ac:spMkLst>
        </pc:spChg>
        <pc:spChg chg="del mod">
          <ac:chgData name="David Merzel" userId="7589e7352f30efdf" providerId="LiveId" clId="{B105FA58-D739-461A-B292-142D9602DF77}" dt="2025-06-03T19:46:16.961" v="144" actId="478"/>
          <ac:spMkLst>
            <pc:docMk/>
            <pc:sldMk cId="2633905253" sldId="275"/>
            <ac:spMk id="14" creationId="{F939972C-5FAA-21C7-D4E8-800CEC6EFA5D}"/>
          </ac:spMkLst>
        </pc:spChg>
        <pc:picChg chg="add del mod">
          <ac:chgData name="David Merzel" userId="7589e7352f30efdf" providerId="LiveId" clId="{B105FA58-D739-461A-B292-142D9602DF77}" dt="2025-06-03T19:52:03.984" v="165" actId="478"/>
          <ac:picMkLst>
            <pc:docMk/>
            <pc:sldMk cId="2633905253" sldId="275"/>
            <ac:picMk id="4" creationId="{921F2803-8328-C7A3-A9CE-4000D99DF902}"/>
          </ac:picMkLst>
        </pc:picChg>
        <pc:picChg chg="add mod">
          <ac:chgData name="David Merzel" userId="7589e7352f30efdf" providerId="LiveId" clId="{B105FA58-D739-461A-B292-142D9602DF77}" dt="2025-06-03T20:16:07.419" v="369" actId="1076"/>
          <ac:picMkLst>
            <pc:docMk/>
            <pc:sldMk cId="2633905253" sldId="275"/>
            <ac:picMk id="8" creationId="{57C3DEAE-07A0-D1FE-759A-01C6980A7E28}"/>
          </ac:picMkLst>
        </pc:picChg>
        <pc:picChg chg="del mod">
          <ac:chgData name="David Merzel" userId="7589e7352f30efdf" providerId="LiveId" clId="{B105FA58-D739-461A-B292-142D9602DF77}" dt="2025-06-03T19:41:51.092" v="124" actId="478"/>
          <ac:picMkLst>
            <pc:docMk/>
            <pc:sldMk cId="2633905253" sldId="275"/>
            <ac:picMk id="10" creationId="{864B65AF-E0D4-4044-F539-CFC9B3929B6E}"/>
          </ac:picMkLst>
        </pc:picChg>
      </pc:sldChg>
      <pc:sldChg chg="addSp delSp modSp add mod">
        <pc:chgData name="David Merzel" userId="7589e7352f30efdf" providerId="LiveId" clId="{B105FA58-D739-461A-B292-142D9602DF77}" dt="2025-06-03T20:16:28.482" v="372" actId="1076"/>
        <pc:sldMkLst>
          <pc:docMk/>
          <pc:sldMk cId="3977916017" sldId="276"/>
        </pc:sldMkLst>
        <pc:spChg chg="add mod">
          <ac:chgData name="David Merzel" userId="7589e7352f30efdf" providerId="LiveId" clId="{B105FA58-D739-461A-B292-142D9602DF77}" dt="2025-06-03T20:02:57.700" v="272" actId="255"/>
          <ac:spMkLst>
            <pc:docMk/>
            <pc:sldMk cId="3977916017" sldId="276"/>
            <ac:spMk id="2" creationId="{6656C63E-22E7-181A-CBE3-183DEBAEE990}"/>
          </ac:spMkLst>
        </pc:spChg>
        <pc:spChg chg="add">
          <ac:chgData name="David Merzel" userId="7589e7352f30efdf" providerId="LiveId" clId="{B105FA58-D739-461A-B292-142D9602DF77}" dt="2025-06-03T19:50:42.249" v="156"/>
          <ac:spMkLst>
            <pc:docMk/>
            <pc:sldMk cId="3977916017" sldId="276"/>
            <ac:spMk id="3" creationId="{D8CDA685-342A-956C-9050-2CD17134C825}"/>
          </ac:spMkLst>
        </pc:spChg>
        <pc:spChg chg="add mod">
          <ac:chgData name="David Merzel" userId="7589e7352f30efdf" providerId="LiveId" clId="{B105FA58-D739-461A-B292-142D9602DF77}" dt="2025-06-03T19:50:46.036" v="157"/>
          <ac:spMkLst>
            <pc:docMk/>
            <pc:sldMk cId="3977916017" sldId="276"/>
            <ac:spMk id="4" creationId="{64AA42BB-7274-A2EA-DDBD-72812319E0D4}"/>
          </ac:spMkLst>
        </pc:spChg>
        <pc:spChg chg="add mod">
          <ac:chgData name="David Merzel" userId="7589e7352f30efdf" providerId="LiveId" clId="{B105FA58-D739-461A-B292-142D9602DF77}" dt="2025-06-03T19:51:03.689" v="158"/>
          <ac:spMkLst>
            <pc:docMk/>
            <pc:sldMk cId="3977916017" sldId="276"/>
            <ac:spMk id="5" creationId="{52BC338E-B042-3743-98E5-F8E6F7C5C944}"/>
          </ac:spMkLst>
        </pc:spChg>
        <pc:spChg chg="del mod">
          <ac:chgData name="David Merzel" userId="7589e7352f30efdf" providerId="LiveId" clId="{B105FA58-D739-461A-B292-142D9602DF77}" dt="2025-06-03T19:47:27.690" v="147" actId="478"/>
          <ac:spMkLst>
            <pc:docMk/>
            <pc:sldMk cId="3977916017" sldId="276"/>
            <ac:spMk id="9" creationId="{59175F48-53F6-CBCD-973F-8B276D766C10}"/>
          </ac:spMkLst>
        </pc:spChg>
        <pc:spChg chg="add del mod">
          <ac:chgData name="David Merzel" userId="7589e7352f30efdf" providerId="LiveId" clId="{B105FA58-D739-461A-B292-142D9602DF77}" dt="2025-06-03T19:59:49.686" v="254" actId="478"/>
          <ac:spMkLst>
            <pc:docMk/>
            <pc:sldMk cId="3977916017" sldId="276"/>
            <ac:spMk id="13" creationId="{8723E407-2526-A3A7-57DD-56A12ECB9F6A}"/>
          </ac:spMkLst>
        </pc:spChg>
        <pc:spChg chg="del">
          <ac:chgData name="David Merzel" userId="7589e7352f30efdf" providerId="LiveId" clId="{B105FA58-D739-461A-B292-142D9602DF77}" dt="2025-06-03T19:53:43.565" v="172" actId="478"/>
          <ac:spMkLst>
            <pc:docMk/>
            <pc:sldMk cId="3977916017" sldId="276"/>
            <ac:spMk id="14" creationId="{6516B87B-18A7-45B6-83F2-214BDC5B3625}"/>
          </ac:spMkLst>
        </pc:spChg>
        <pc:spChg chg="add mod">
          <ac:chgData name="David Merzel" userId="7589e7352f30efdf" providerId="LiveId" clId="{B105FA58-D739-461A-B292-142D9602DF77}" dt="2025-06-03T19:59:50.580" v="255"/>
          <ac:spMkLst>
            <pc:docMk/>
            <pc:sldMk cId="3977916017" sldId="276"/>
            <ac:spMk id="15" creationId="{FAEEC041-2187-53B0-6DD3-E226EED14D8F}"/>
          </ac:spMkLst>
        </pc:spChg>
        <pc:picChg chg="add del">
          <ac:chgData name="David Merzel" userId="7589e7352f30efdf" providerId="LiveId" clId="{B105FA58-D739-461A-B292-142D9602DF77}" dt="2025-06-03T19:51:20.453" v="160" actId="22"/>
          <ac:picMkLst>
            <pc:docMk/>
            <pc:sldMk cId="3977916017" sldId="276"/>
            <ac:picMk id="8" creationId="{BFB0887C-3EE7-E6C9-1150-87F6E1972C5E}"/>
          </ac:picMkLst>
        </pc:picChg>
        <pc:picChg chg="del mod">
          <ac:chgData name="David Merzel" userId="7589e7352f30efdf" providerId="LiveId" clId="{B105FA58-D739-461A-B292-142D9602DF77}" dt="2025-06-03T19:09:21.762" v="111" actId="478"/>
          <ac:picMkLst>
            <pc:docMk/>
            <pc:sldMk cId="3977916017" sldId="276"/>
            <ac:picMk id="10" creationId="{5DBC492C-0B4E-FA37-3408-E7469CAB42B3}"/>
          </ac:picMkLst>
        </pc:picChg>
        <pc:picChg chg="add mod">
          <ac:chgData name="David Merzel" userId="7589e7352f30efdf" providerId="LiveId" clId="{B105FA58-D739-461A-B292-142D9602DF77}" dt="2025-06-03T20:16:28.482" v="372" actId="1076"/>
          <ac:picMkLst>
            <pc:docMk/>
            <pc:sldMk cId="3977916017" sldId="276"/>
            <ac:picMk id="12" creationId="{2452B843-B877-8D70-0D23-B3774C2182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FAA76-A910-46B0-9460-3BF538785BCC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5B596-1279-47ED-86E1-939998CC0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3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5B596-1279-47ED-86E1-939998CC00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90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6DDA8-B5C8-64D4-1DD3-81DBF2063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35689C-6ED3-647C-F07D-F6E6B8BA4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4A4000-A60F-817A-EF15-84A1B239D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98E3A-800A-95F8-4F86-EA4B0FE80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5B596-1279-47ED-86E1-939998CC00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1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EF101-F09C-9F28-5678-9ADEDC821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25492-9C94-E62D-25F1-195D47382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FDD57-D9C0-8BA5-16CF-31AC984B5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B8273-935F-0691-4935-3716D8CFE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5B596-1279-47ED-86E1-939998CC00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9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197187"/>
            <a:ext cx="6217920" cy="254677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42174"/>
            <a:ext cx="5486400" cy="1766146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61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4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1823722"/>
            <a:ext cx="6309360" cy="304291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4895429"/>
            <a:ext cx="6309360" cy="160019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>
                    <a:shade val="82000"/>
                  </a:schemeClr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shade val="82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1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947333"/>
            <a:ext cx="31089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1947333"/>
            <a:ext cx="31089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89468"/>
            <a:ext cx="6309360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1793241"/>
            <a:ext cx="3094672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2672080"/>
            <a:ext cx="3094672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1793241"/>
            <a:ext cx="3109913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2672080"/>
            <a:ext cx="3109913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9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8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4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7680"/>
            <a:ext cx="2359342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053255"/>
            <a:ext cx="3703320" cy="519853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194560"/>
            <a:ext cx="2359342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6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7680"/>
            <a:ext cx="2359342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053255"/>
            <a:ext cx="3703320" cy="519853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194560"/>
            <a:ext cx="2359342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5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389467"/>
            <a:ext cx="1577340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89467"/>
            <a:ext cx="4640580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7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89468"/>
            <a:ext cx="630936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947333"/>
            <a:ext cx="630936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6780108"/>
            <a:ext cx="16459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6D461AA-B820-4AC4-BCD9-879D80F9F64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6780108"/>
            <a:ext cx="24688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6780108"/>
            <a:ext cx="16459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362F565-0DE7-416D-A113-FEB336764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66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tm.davidmerzel.com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B1C67-EDDE-17B5-645A-6541F465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1B4649-F48D-E95A-5F97-657F7B0F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CFB186-0189-1850-B764-7BB2767ACE1D}"/>
              </a:ext>
            </a:extLst>
          </p:cNvPr>
          <p:cNvSpPr txBox="1"/>
          <p:nvPr/>
        </p:nvSpPr>
        <p:spPr>
          <a:xfrm>
            <a:off x="0" y="2110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Why Most Companies Fail</a:t>
            </a:r>
          </a:p>
          <a:p>
            <a:pPr algn="ctr"/>
            <a:r>
              <a:rPr lang="en-US" sz="2400" b="1" dirty="0"/>
              <a:t>And How 9 AI Assistants Can Save Yours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83F88E-F40D-0588-B21D-D01162AF0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3209" y="1165107"/>
            <a:ext cx="10762664" cy="615009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AEF7CC3B-E795-7998-A71F-F134A267039D}"/>
              </a:ext>
            </a:extLst>
          </p:cNvPr>
          <p:cNvSpPr/>
          <p:nvPr/>
        </p:nvSpPr>
        <p:spPr>
          <a:xfrm>
            <a:off x="6313679" y="2087967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56146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32AFC-6A47-2914-3416-8692E0988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AF83CE-4EF0-70CE-FFC5-82C0B0F7E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4FB414-067C-54BD-AEDC-A922C7328AA2}"/>
              </a:ext>
            </a:extLst>
          </p:cNvPr>
          <p:cNvSpPr txBox="1"/>
          <p:nvPr/>
        </p:nvSpPr>
        <p:spPr>
          <a:xfrm>
            <a:off x="95693" y="161423"/>
            <a:ext cx="71450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The #1 Startup Killer</a:t>
            </a:r>
            <a:r>
              <a:rPr lang="en-US" sz="2800" b="1" dirty="0"/>
              <a:t> </a:t>
            </a:r>
          </a:p>
          <a:p>
            <a:pPr algn="ctr"/>
            <a:r>
              <a:rPr lang="en-US" sz="2400" b="1" dirty="0"/>
              <a:t>90% of companies fail but because they can’t reach their market.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8D59AC1-B51B-77B1-18AA-C6326C9E657E}"/>
              </a:ext>
            </a:extLst>
          </p:cNvPr>
          <p:cNvSpPr/>
          <p:nvPr/>
        </p:nvSpPr>
        <p:spPr>
          <a:xfrm>
            <a:off x="6313679" y="2087967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C3DEAE-07A0-D1FE-759A-01C6980A7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43946" y="1484862"/>
            <a:ext cx="10203092" cy="5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0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20A0C-1BFA-0BCE-6AF1-056DCD01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C1671B-8641-9A57-983B-2D859B067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6C63E-22E7-181A-CBE3-183DEBAEE990}"/>
              </a:ext>
            </a:extLst>
          </p:cNvPr>
          <p:cNvSpPr txBox="1"/>
          <p:nvPr/>
        </p:nvSpPr>
        <p:spPr>
          <a:xfrm>
            <a:off x="95693" y="161423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Why Is Go-to-Market So Difficult?</a:t>
            </a:r>
          </a:p>
          <a:p>
            <a:pPr algn="ctr"/>
            <a:r>
              <a:rPr lang="en-US" sz="2400" b="1" dirty="0"/>
              <a:t>Lack of expertise, scattered tools, and unclear strategy hold most founders back.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8CDA685-342A-956C-9050-2CD17134C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4AA42BB-7274-A2EA-DDBD-72812319E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BC338E-B042-3743-98E5-F8E6F7C5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731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52B843-B877-8D70-0D23-B3774C218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12" y="1658680"/>
            <a:ext cx="5656520" cy="565652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FAEEC041-2187-53B0-6DD3-E226EED14D8F}"/>
              </a:ext>
            </a:extLst>
          </p:cNvPr>
          <p:cNvSpPr/>
          <p:nvPr/>
        </p:nvSpPr>
        <p:spPr>
          <a:xfrm>
            <a:off x="6313679" y="2087967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97791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A38B81-91B4-E486-F30E-E1A12D75E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064" y="2684998"/>
            <a:ext cx="3111747" cy="43912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72F2D1-66E6-01C6-6AAC-EDA613214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24090D-7086-31E0-7030-8A0A001EA407}"/>
              </a:ext>
            </a:extLst>
          </p:cNvPr>
          <p:cNvSpPr txBox="1"/>
          <p:nvPr/>
        </p:nvSpPr>
        <p:spPr>
          <a:xfrm>
            <a:off x="74428" y="181722"/>
            <a:ext cx="71663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Meet 9 Assistants</a:t>
            </a:r>
          </a:p>
          <a:p>
            <a:pPr algn="ctr"/>
            <a:r>
              <a:rPr lang="en-US" sz="3200" b="1" dirty="0"/>
              <a:t>80+ Experts </a:t>
            </a:r>
          </a:p>
          <a:p>
            <a:pPr algn="ctr"/>
            <a:r>
              <a:rPr lang="en-US" sz="3200" b="1" dirty="0"/>
              <a:t>1 Platform</a:t>
            </a:r>
          </a:p>
          <a:p>
            <a:pPr algn="ctr"/>
            <a:r>
              <a:rPr lang="en-US" sz="2400" b="1" dirty="0"/>
              <a:t>All your Sales, Marketing, and Market Research needs under one roof.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BB7DAFB-26D0-22F0-4E05-D96CDAFD9D67}"/>
              </a:ext>
            </a:extLst>
          </p:cNvPr>
          <p:cNvSpPr/>
          <p:nvPr/>
        </p:nvSpPr>
        <p:spPr>
          <a:xfrm>
            <a:off x="6313679" y="2087967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679861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86A723-919B-7766-1318-B6AF6F0CE047}"/>
              </a:ext>
            </a:extLst>
          </p:cNvPr>
          <p:cNvSpPr txBox="1"/>
          <p:nvPr/>
        </p:nvSpPr>
        <p:spPr>
          <a:xfrm>
            <a:off x="0" y="258235"/>
            <a:ext cx="744279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Meet your 9 AI Assistants Team </a:t>
            </a:r>
          </a:p>
          <a:p>
            <a:pPr algn="ctr"/>
            <a:r>
              <a:rPr lang="en-US" sz="2400" b="1" dirty="0"/>
              <a:t>Jake, Emily, Olivia, Ethan, Sophia, Masson, Zoe, Aiden, Ava—each an expert in their field.</a:t>
            </a:r>
          </a:p>
          <a:p>
            <a:br>
              <a:rPr lang="en-US" sz="2800" dirty="0"/>
            </a:b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F58E21-B6A6-2AF7-2B5A-5ADD4448D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13679"/>
            <a:ext cx="1001521" cy="1001521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5F38F765-95ED-7748-4DFD-91868419B452}"/>
              </a:ext>
            </a:extLst>
          </p:cNvPr>
          <p:cNvSpPr/>
          <p:nvPr/>
        </p:nvSpPr>
        <p:spPr>
          <a:xfrm>
            <a:off x="6283844" y="636086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D5DA9-A4C2-9F94-D9E2-48C75CEF7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9394"/>
            <a:ext cx="7315200" cy="424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3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AAAC3B-84C6-A2F3-D706-4FB5DED00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84" y="1711842"/>
            <a:ext cx="5603358" cy="56033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34999-0E08-EC4F-E6AE-D43ACE85EBE6}"/>
              </a:ext>
            </a:extLst>
          </p:cNvPr>
          <p:cNvSpPr txBox="1"/>
          <p:nvPr/>
        </p:nvSpPr>
        <p:spPr>
          <a:xfrm>
            <a:off x="0" y="122052"/>
            <a:ext cx="74427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What Can They Do For You?</a:t>
            </a:r>
          </a:p>
          <a:p>
            <a:pPr algn="ctr"/>
            <a:r>
              <a:rPr lang="en-US" sz="2400" b="1" dirty="0"/>
              <a:t>From finding your ideal customer to crafting the perfect campaign—every GTM task, covered.</a:t>
            </a:r>
            <a:br>
              <a:rPr lang="en-US" sz="2800" dirty="0"/>
            </a:b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5D933D1-1D20-146B-246D-BE7BACCD89C2}"/>
              </a:ext>
            </a:extLst>
          </p:cNvPr>
          <p:cNvSpPr/>
          <p:nvPr/>
        </p:nvSpPr>
        <p:spPr>
          <a:xfrm>
            <a:off x="6283844" y="636086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19824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A5389E-53C1-E3C7-8224-ED0769EF2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050"/>
            <a:ext cx="7315200" cy="2911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1D8D8F-33D2-FFF7-DE2F-83A7642D5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77E87EEB-B967-6265-F9BD-0031DF962D83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ABEBF0-8C4F-7E06-F80E-D78E954A3B39}"/>
              </a:ext>
            </a:extLst>
          </p:cNvPr>
          <p:cNvSpPr txBox="1"/>
          <p:nvPr/>
        </p:nvSpPr>
        <p:spPr>
          <a:xfrm>
            <a:off x="0" y="122052"/>
            <a:ext cx="7442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How It Works?</a:t>
            </a:r>
          </a:p>
        </p:txBody>
      </p:sp>
    </p:spTree>
    <p:extLst>
      <p:ext uri="{BB962C8B-B14F-4D97-AF65-F5344CB8AC3E}">
        <p14:creationId xmlns:p14="http://schemas.microsoft.com/office/powerpoint/2010/main" val="2571185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AC4E-DCF9-2DC5-184F-5EBDD844D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255048-490D-D59D-4DF7-B982B54FC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3" y="967429"/>
            <a:ext cx="6304027" cy="63332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A8B600-062C-6299-90F7-C4161AE89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271" y="-1805798"/>
            <a:ext cx="6131738" cy="965649"/>
          </a:xfrm>
        </p:spPr>
        <p:txBody>
          <a:bodyPr>
            <a:normAutofit fontScale="90000"/>
          </a:bodyPr>
          <a:lstStyle/>
          <a:p>
            <a:r>
              <a:rPr lang="en-US" sz="53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Customer Journeys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C21440-EFEF-FF51-3D3C-7777429B550A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7EF15D-C824-3233-D103-98573C1F2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70" y="8479971"/>
            <a:ext cx="1007457" cy="1048673"/>
          </a:xfrm>
          <a:prstGeom prst="rect">
            <a:avLst/>
          </a:prstGeom>
          <a:solidFill>
            <a:sysClr val="windowText" lastClr="000000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D7FA63-799A-1E59-5D8B-2BBE411F0A12}"/>
              </a:ext>
            </a:extLst>
          </p:cNvPr>
          <p:cNvSpPr txBox="1"/>
          <p:nvPr/>
        </p:nvSpPr>
        <p:spPr>
          <a:xfrm>
            <a:off x="4246488" y="8823526"/>
            <a:ext cx="4610541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endParaRPr lang="en-US" sz="2222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David Merzel</a:t>
            </a:r>
            <a:endParaRPr lang="en-US" sz="2000" b="1" kern="0" dirty="0">
              <a:latin typeface="Aptos" panose="021100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726A88-AC7B-C4FE-6878-601F3E152A5F}"/>
              </a:ext>
            </a:extLst>
          </p:cNvPr>
          <p:cNvSpPr txBox="1"/>
          <p:nvPr/>
        </p:nvSpPr>
        <p:spPr>
          <a:xfrm>
            <a:off x="676198" y="9165516"/>
            <a:ext cx="5029096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www.davidmerzel.com	</a:t>
            </a:r>
            <a:endParaRPr lang="en-US" sz="2222" b="1" kern="0" dirty="0">
              <a:solidFill>
                <a:schemeClr val="bg1"/>
              </a:solidFill>
              <a:latin typeface="Aptos" panose="02110004020202020204"/>
            </a:endParaRPr>
          </a:p>
        </p:txBody>
      </p:sp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54AAF2E1-C0C2-EEA4-BDA8-7E17A177A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43" y="39500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CB9E51B-7269-41D6-DC3E-2D838039532C}"/>
              </a:ext>
            </a:extLst>
          </p:cNvPr>
          <p:cNvSpPr txBox="1"/>
          <p:nvPr/>
        </p:nvSpPr>
        <p:spPr>
          <a:xfrm>
            <a:off x="868350" y="224515"/>
            <a:ext cx="5811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Set-up Business Context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FB73DD-FF8F-6339-C38B-9A769C719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65A0116-62E8-1C83-5734-74914B0C0545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062826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2C2B1-D3C2-2020-8C08-E9139113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4419-BAC7-3B1E-943F-005F734FA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-1703564"/>
            <a:ext cx="7315201" cy="965649"/>
          </a:xfrm>
        </p:spPr>
        <p:txBody>
          <a:bodyPr>
            <a:normAutofit fontScale="90000"/>
          </a:bodyPr>
          <a:lstStyle/>
          <a:p>
            <a:r>
              <a:rPr lang="en-US" sz="53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Sales Forecasting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030D2F-2C62-00D4-B1AB-87D6C2B7CAA8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3E6A2F-0E91-6C08-4A07-349F0CCAD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70" y="8479971"/>
            <a:ext cx="1007457" cy="1048673"/>
          </a:xfrm>
          <a:prstGeom prst="rect">
            <a:avLst/>
          </a:prstGeom>
          <a:solidFill>
            <a:sysClr val="windowText" lastClr="000000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89E099-B122-A530-96AF-25948633A4F6}"/>
              </a:ext>
            </a:extLst>
          </p:cNvPr>
          <p:cNvSpPr txBox="1"/>
          <p:nvPr/>
        </p:nvSpPr>
        <p:spPr>
          <a:xfrm>
            <a:off x="4246488" y="8823526"/>
            <a:ext cx="4610541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endParaRPr lang="en-US" sz="2222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David Merzel</a:t>
            </a:r>
            <a:endParaRPr lang="en-US" sz="2000" b="1" kern="0" dirty="0"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EC8ECE-BF46-0945-BBDD-D4FDDD240AB3}"/>
              </a:ext>
            </a:extLst>
          </p:cNvPr>
          <p:cNvSpPr txBox="1"/>
          <p:nvPr/>
        </p:nvSpPr>
        <p:spPr>
          <a:xfrm>
            <a:off x="676198" y="9165516"/>
            <a:ext cx="5029096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www.davidmerzel.com	</a:t>
            </a:r>
            <a:endParaRPr lang="en-US" sz="2222" b="1" kern="0" dirty="0">
              <a:solidFill>
                <a:schemeClr val="bg1"/>
              </a:solidFill>
              <a:latin typeface="Aptos" panose="0211000402020202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EBC2D5-BD29-38AD-C9F7-C5EDE2AA0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63120"/>
            <a:ext cx="6279418" cy="62414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15ADD4-2EF9-6C53-8338-FB24E15EA42C}"/>
              </a:ext>
            </a:extLst>
          </p:cNvPr>
          <p:cNvSpPr txBox="1"/>
          <p:nvPr/>
        </p:nvSpPr>
        <p:spPr>
          <a:xfrm>
            <a:off x="960143" y="-31899"/>
            <a:ext cx="631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Your Go-to-Market </a:t>
            </a:r>
          </a:p>
          <a:p>
            <a:r>
              <a:rPr lang="en-US" sz="3200" dirty="0">
                <a:solidFill>
                  <a:schemeClr val="tx1"/>
                </a:solidFill>
              </a:rPr>
              <a:t>Readiness Assessment</a:t>
            </a:r>
          </a:p>
        </p:txBody>
      </p:sp>
      <p:pic>
        <p:nvPicPr>
          <p:cNvPr id="17" name="Graphic 16" descr="Badge with solid fill">
            <a:extLst>
              <a:ext uri="{FF2B5EF4-FFF2-40B4-BE49-F238E27FC236}">
                <a16:creationId xmlns:a16="http://schemas.microsoft.com/office/drawing/2014/main" id="{2EEE72A0-F732-55B5-BB7E-A27D18C7C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0633"/>
            <a:ext cx="914400" cy="91440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04B28390-6449-5783-5A58-3F960A98FD2A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44C51-381F-EB20-29D8-2F129355F5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9418" y="6313679"/>
            <a:ext cx="1001521" cy="100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93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DAB8EB-21FE-E8F8-7A3F-444E92DB024C}"/>
              </a:ext>
            </a:extLst>
          </p:cNvPr>
          <p:cNvSpPr txBox="1"/>
          <p:nvPr/>
        </p:nvSpPr>
        <p:spPr>
          <a:xfrm>
            <a:off x="173334" y="101948"/>
            <a:ext cx="631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Based on your assessment, you have recommendations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094126-BAF3-E398-72A4-70A23F34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0379"/>
            <a:ext cx="7315200" cy="4673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04B6EF-4B46-4776-7317-5BA6D6A4D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1E6F8832-D4FE-A69A-CB2B-E5E77CEA12D8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738773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FA1AC-BC2A-6422-D87D-BD6BD82D8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3CD81-562D-FCEF-EF0A-D9CBA0816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-1703564"/>
            <a:ext cx="7315201" cy="965649"/>
          </a:xfrm>
        </p:spPr>
        <p:txBody>
          <a:bodyPr>
            <a:normAutofit fontScale="90000"/>
          </a:bodyPr>
          <a:lstStyle/>
          <a:p>
            <a:r>
              <a:rPr lang="en-US" sz="53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Sales Forecasting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DC0B5E-3E66-D2CC-89B4-65A65125DD76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CD234A-D13D-D02D-E749-B7A4ADB0D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70" y="8479971"/>
            <a:ext cx="1007457" cy="1048673"/>
          </a:xfrm>
          <a:prstGeom prst="rect">
            <a:avLst/>
          </a:prstGeom>
          <a:solidFill>
            <a:sysClr val="windowText" lastClr="000000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E64A14-5C11-626D-7E38-DE851C2930B3}"/>
              </a:ext>
            </a:extLst>
          </p:cNvPr>
          <p:cNvSpPr txBox="1"/>
          <p:nvPr/>
        </p:nvSpPr>
        <p:spPr>
          <a:xfrm>
            <a:off x="4246488" y="8823526"/>
            <a:ext cx="4610541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endParaRPr lang="en-US" sz="2222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David Merzel</a:t>
            </a:r>
            <a:endParaRPr lang="en-US" sz="2000" b="1" kern="0" dirty="0"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4375DE-1272-AA79-EF26-319699FE00DD}"/>
              </a:ext>
            </a:extLst>
          </p:cNvPr>
          <p:cNvSpPr txBox="1"/>
          <p:nvPr/>
        </p:nvSpPr>
        <p:spPr>
          <a:xfrm>
            <a:off x="676198" y="9165516"/>
            <a:ext cx="5029096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www.davidmerzel.com	</a:t>
            </a:r>
            <a:endParaRPr lang="en-US" sz="2222" b="1" kern="0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C9BF8-4253-7B1A-6725-918BF27D8B18}"/>
              </a:ext>
            </a:extLst>
          </p:cNvPr>
          <p:cNvSpPr txBox="1"/>
          <p:nvPr/>
        </p:nvSpPr>
        <p:spPr>
          <a:xfrm>
            <a:off x="914400" y="230476"/>
            <a:ext cx="4580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Choose your Assistants</a:t>
            </a:r>
          </a:p>
        </p:txBody>
      </p:sp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14C9EF48-0D10-266F-CCFB-F20BF64B9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041" y="96441"/>
            <a:ext cx="914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8DEB17-B8AB-8495-1D52-08D232E76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66056"/>
            <a:ext cx="7315200" cy="4398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5B11D7-94A6-F171-4E92-DB2512DE3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74415E37-2473-0F90-249B-A05B5F13144C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869865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D18E8-2D2B-E664-7326-4B06F604E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2797-D19D-603D-97A4-F36EFFABE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271" y="-1805798"/>
            <a:ext cx="6131738" cy="965649"/>
          </a:xfrm>
        </p:spPr>
        <p:txBody>
          <a:bodyPr>
            <a:normAutofit fontScale="90000"/>
          </a:bodyPr>
          <a:lstStyle/>
          <a:p>
            <a:r>
              <a:rPr lang="en-US" sz="53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Customer Journeys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B8339D-4ECF-8086-5C81-9476F0AB0F6D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F2C929-D1FB-8247-BE7E-4F5D03379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70" y="8479971"/>
            <a:ext cx="1007457" cy="1048673"/>
          </a:xfrm>
          <a:prstGeom prst="rect">
            <a:avLst/>
          </a:prstGeom>
          <a:solidFill>
            <a:sysClr val="windowText" lastClr="000000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A782E9-07CA-4D9C-0751-6E7F1B36B8AB}"/>
              </a:ext>
            </a:extLst>
          </p:cNvPr>
          <p:cNvSpPr txBox="1"/>
          <p:nvPr/>
        </p:nvSpPr>
        <p:spPr>
          <a:xfrm>
            <a:off x="4246488" y="8823526"/>
            <a:ext cx="4610541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endParaRPr lang="en-US" sz="2222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David Merzel</a:t>
            </a:r>
            <a:endParaRPr lang="en-US" sz="2000" b="1" kern="0" dirty="0">
              <a:latin typeface="Aptos" panose="021100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B2F6FC-49C9-204D-E4DC-1622E943DC67}"/>
              </a:ext>
            </a:extLst>
          </p:cNvPr>
          <p:cNvSpPr txBox="1"/>
          <p:nvPr/>
        </p:nvSpPr>
        <p:spPr>
          <a:xfrm>
            <a:off x="676198" y="9165516"/>
            <a:ext cx="5029096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www.davidmerzel.com	</a:t>
            </a:r>
            <a:endParaRPr lang="en-US" sz="2222" b="1" kern="0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7B0243-6BEB-23BB-6F8F-4CBAE6D93D18}"/>
              </a:ext>
            </a:extLst>
          </p:cNvPr>
          <p:cNvSpPr txBox="1"/>
          <p:nvPr/>
        </p:nvSpPr>
        <p:spPr>
          <a:xfrm>
            <a:off x="960143" y="251738"/>
            <a:ext cx="3788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Run your AI Experts</a:t>
            </a:r>
          </a:p>
        </p:txBody>
      </p:sp>
      <p:pic>
        <p:nvPicPr>
          <p:cNvPr id="4" name="Graphic 3" descr="Badge 4 with solid fill">
            <a:extLst>
              <a:ext uri="{FF2B5EF4-FFF2-40B4-BE49-F238E27FC236}">
                <a16:creationId xmlns:a16="http://schemas.microsoft.com/office/drawing/2014/main" id="{E385AEC4-2F40-7F01-68A1-7231C47F3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940" y="117703"/>
            <a:ext cx="9144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8F5214-10ED-625A-588D-08DC7F2A7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70" y="1307379"/>
            <a:ext cx="6809679" cy="47004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FB2C45-E9F4-5CC5-BB33-8196429323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679" y="6313679"/>
            <a:ext cx="1001521" cy="1001521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B4E8536C-6D72-DB4E-0DA8-6E2D1AD6FE62}"/>
              </a:ext>
            </a:extLst>
          </p:cNvPr>
          <p:cNvSpPr/>
          <p:nvPr/>
        </p:nvSpPr>
        <p:spPr>
          <a:xfrm>
            <a:off x="6304027" y="207122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9004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BE761-39A0-84AE-B0C1-03E9E0CA1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2F84-2433-034A-093E-3B0F33A2E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-1703564"/>
            <a:ext cx="7315201" cy="965649"/>
          </a:xfrm>
        </p:spPr>
        <p:txBody>
          <a:bodyPr>
            <a:normAutofit fontScale="90000"/>
          </a:bodyPr>
          <a:lstStyle/>
          <a:p>
            <a:r>
              <a:rPr lang="en-US" sz="53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Sales Forecasting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F048E8-F273-64DB-1134-78655A78BE34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FEC682-F018-FF83-4EAF-6480EC92F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70" y="8479971"/>
            <a:ext cx="1007457" cy="1048673"/>
          </a:xfrm>
          <a:prstGeom prst="rect">
            <a:avLst/>
          </a:prstGeom>
          <a:solidFill>
            <a:sysClr val="windowText" lastClr="000000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0F12C7-F019-E51B-D195-C99993ACEDB1}"/>
              </a:ext>
            </a:extLst>
          </p:cNvPr>
          <p:cNvSpPr txBox="1"/>
          <p:nvPr/>
        </p:nvSpPr>
        <p:spPr>
          <a:xfrm>
            <a:off x="4246488" y="8823526"/>
            <a:ext cx="4610541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endParaRPr lang="en-US" sz="2222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David Merzel</a:t>
            </a:r>
            <a:endParaRPr lang="en-US" sz="2000" b="1" kern="0" dirty="0"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FE4903-4924-1F11-B537-9ED3D0D82387}"/>
              </a:ext>
            </a:extLst>
          </p:cNvPr>
          <p:cNvSpPr txBox="1"/>
          <p:nvPr/>
        </p:nvSpPr>
        <p:spPr>
          <a:xfrm>
            <a:off x="676198" y="9165516"/>
            <a:ext cx="5029096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81" lvl="8">
              <a:defRPr/>
            </a:pPr>
            <a:r>
              <a:rPr lang="en-US" sz="2222" b="1" kern="0" dirty="0">
                <a:latin typeface="Arial" panose="020B0604020202020204" pitchFamily="34" charset="0"/>
                <a:cs typeface="Arial" panose="020B0604020202020204" pitchFamily="34" charset="0"/>
              </a:rPr>
              <a:t>www.davidmerzel.com	</a:t>
            </a:r>
            <a:endParaRPr lang="en-US" sz="2222" b="1" kern="0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B79FFF-2760-0B51-7EB5-FE78E651BD24}"/>
              </a:ext>
            </a:extLst>
          </p:cNvPr>
          <p:cNvSpPr txBox="1"/>
          <p:nvPr/>
        </p:nvSpPr>
        <p:spPr>
          <a:xfrm>
            <a:off x="975327" y="175445"/>
            <a:ext cx="6091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Review &amp; Download Results</a:t>
            </a:r>
          </a:p>
        </p:txBody>
      </p:sp>
      <p:pic>
        <p:nvPicPr>
          <p:cNvPr id="4" name="Graphic 3" descr="Badge 5 with solid fill">
            <a:extLst>
              <a:ext uri="{FF2B5EF4-FFF2-40B4-BE49-F238E27FC236}">
                <a16:creationId xmlns:a16="http://schemas.microsoft.com/office/drawing/2014/main" id="{F0466497-BA59-5EAD-484D-E0D688897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27" y="63795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8A9764-37D2-5891-F272-5507F291D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1" y="1364313"/>
            <a:ext cx="6818338" cy="5825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E3C8C6-BA52-B6C0-AE56-F1DE66C790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4027" y="6313679"/>
            <a:ext cx="1001521" cy="1001521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A78580DC-E4FD-F38E-EA32-63AF5D4C07D3}"/>
              </a:ext>
            </a:extLst>
          </p:cNvPr>
          <p:cNvSpPr/>
          <p:nvPr/>
        </p:nvSpPr>
        <p:spPr>
          <a:xfrm>
            <a:off x="6282021" y="520995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645933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66DA16-2340-2025-51A5-EB176BA4BAEA}"/>
              </a:ext>
            </a:extLst>
          </p:cNvPr>
          <p:cNvSpPr txBox="1"/>
          <p:nvPr/>
        </p:nvSpPr>
        <p:spPr>
          <a:xfrm>
            <a:off x="160469" y="101518"/>
            <a:ext cx="71547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Real Results, Real Impact</a:t>
            </a:r>
          </a:p>
          <a:p>
            <a:pPr algn="ctr"/>
            <a:r>
              <a:rPr lang="en-US" sz="2400" b="1" dirty="0"/>
              <a:t>Startups using Go-to-Market AI launch faster and grow smarter.</a:t>
            </a:r>
          </a:p>
          <a:p>
            <a:pPr algn="ctr"/>
            <a:endParaRPr lang="en-US" sz="28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989D25F-6FFF-1215-290A-BE9D2ED0A93E}"/>
              </a:ext>
            </a:extLst>
          </p:cNvPr>
          <p:cNvSpPr/>
          <p:nvPr/>
        </p:nvSpPr>
        <p:spPr>
          <a:xfrm>
            <a:off x="6313679" y="1646687"/>
            <a:ext cx="841052" cy="66453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6329A8-1ACA-AA6C-AFE1-9C540E1B8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1" y="3784117"/>
            <a:ext cx="7315200" cy="33239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1E34B-D14E-1D1E-85E8-F49822691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3124"/>
            <a:ext cx="3462587" cy="1364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F90D7F-B82F-9092-02F9-D656D8386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253271"/>
            <a:ext cx="3657600" cy="140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05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8C516-15A1-3226-7C9E-A39174458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09E66C-BA70-5E07-B8F1-8C70D4631CF1}"/>
              </a:ext>
            </a:extLst>
          </p:cNvPr>
          <p:cNvSpPr txBox="1"/>
          <p:nvPr/>
        </p:nvSpPr>
        <p:spPr>
          <a:xfrm>
            <a:off x="6689147" y="-2299228"/>
            <a:ext cx="790557" cy="43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22" dirty="0">
                <a:latin typeface="Arial" panose="020B0604020202020204" pitchFamily="34" charset="0"/>
                <a:cs typeface="Arial" panose="020B0604020202020204" pitchFamily="34" charset="0"/>
              </a:rPr>
              <a:t>#4</a:t>
            </a:r>
          </a:p>
        </p:txBody>
      </p:sp>
      <p:pic>
        <p:nvPicPr>
          <p:cNvPr id="1026" name="Picture 2" descr="Free Trial">
            <a:extLst>
              <a:ext uri="{FF2B5EF4-FFF2-40B4-BE49-F238E27FC236}">
                <a16:creationId xmlns:a16="http://schemas.microsoft.com/office/drawing/2014/main" id="{F4041D45-D21D-4055-66EB-D29369807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414" y="2425385"/>
            <a:ext cx="2094189" cy="179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6E0F95-C8CA-DB00-76F8-25A1928B9619}"/>
              </a:ext>
            </a:extLst>
          </p:cNvPr>
          <p:cNvSpPr txBox="1"/>
          <p:nvPr/>
        </p:nvSpPr>
        <p:spPr>
          <a:xfrm>
            <a:off x="0" y="4282208"/>
            <a:ext cx="73151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hlinkClick r:id="rId3"/>
              </a:rPr>
              <a:t>https://gtm.davidmerzel.com/</a:t>
            </a:r>
            <a:endParaRPr lang="en-US" sz="40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22A39-7AF9-1F97-1B5B-83CE47EC8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769" y="5231884"/>
            <a:ext cx="1973481" cy="19734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556150-BA6F-4D85-8862-DEBBBAA2DB5F}"/>
              </a:ext>
            </a:extLst>
          </p:cNvPr>
          <p:cNvSpPr txBox="1"/>
          <p:nvPr/>
        </p:nvSpPr>
        <p:spPr>
          <a:xfrm>
            <a:off x="1" y="101518"/>
            <a:ext cx="7315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Ready to Build Your Winning Go-to-Market Strategy?</a:t>
            </a:r>
          </a:p>
          <a:p>
            <a:pPr algn="ctr"/>
            <a:r>
              <a:rPr lang="en-US" sz="2400" b="1" dirty="0"/>
              <a:t>Try Go-to-Market AI for Free—DM me “Free Trial” or visit the link below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6438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535</TotalTime>
  <Words>292</Words>
  <Application>Microsoft Office PowerPoint</Application>
  <PresentationFormat>Custom</PresentationFormat>
  <Paragraphs>71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Personalized Customer Journeys</vt:lpstr>
      <vt:lpstr>Predictive Sales Forecasting</vt:lpstr>
      <vt:lpstr>PowerPoint Presentation</vt:lpstr>
      <vt:lpstr>Predictive Sales Forecasting</vt:lpstr>
      <vt:lpstr>Personalized Customer Journeys</vt:lpstr>
      <vt:lpstr>Predictive Sales Forecasting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Merzel</dc:creator>
  <cp:lastModifiedBy>David Merzel</cp:lastModifiedBy>
  <cp:revision>4</cp:revision>
  <dcterms:created xsi:type="dcterms:W3CDTF">2024-10-11T23:31:14Z</dcterms:created>
  <dcterms:modified xsi:type="dcterms:W3CDTF">2025-06-03T20:20:47Z</dcterms:modified>
</cp:coreProperties>
</file>